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9" r:id="rId3"/>
    <p:sldId id="290" r:id="rId4"/>
    <p:sldId id="301" r:id="rId5"/>
    <p:sldId id="291" r:id="rId6"/>
    <p:sldId id="281" r:id="rId7"/>
    <p:sldId id="259" r:id="rId8"/>
    <p:sldId id="268" r:id="rId9"/>
    <p:sldId id="261" r:id="rId10"/>
    <p:sldId id="292" r:id="rId11"/>
    <p:sldId id="284" r:id="rId12"/>
    <p:sldId id="264" r:id="rId13"/>
    <p:sldId id="282" r:id="rId14"/>
    <p:sldId id="293" r:id="rId15"/>
    <p:sldId id="283" r:id="rId16"/>
    <p:sldId id="294" r:id="rId17"/>
    <p:sldId id="262" r:id="rId18"/>
    <p:sldId id="260" r:id="rId19"/>
    <p:sldId id="265" r:id="rId20"/>
    <p:sldId id="295" r:id="rId21"/>
    <p:sldId id="267" r:id="rId22"/>
    <p:sldId id="263" r:id="rId23"/>
    <p:sldId id="280" r:id="rId24"/>
    <p:sldId id="285" r:id="rId25"/>
    <p:sldId id="278" r:id="rId26"/>
    <p:sldId id="303" r:id="rId27"/>
    <p:sldId id="266" r:id="rId28"/>
    <p:sldId id="30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38" d="100"/>
          <a:sy n="38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0EBB-5DB0-40ED-8348-8BA6DA72E032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93A3-693B-4A07-9781-76FD8AF580F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A93AA5-2A04-4DEE-89D8-895C1C4D0717}" type="datetimeFigureOut">
              <a:rPr lang="tr-TR" smtClean="0"/>
              <a:pPr/>
              <a:t>18.11.2013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Kontrolll\!3.%20Sorumluluk\!Sunu!\6%207%208\karikat&#252;r%20sorumlu%20davran&#305;&#351;lar\G&#252;lelim%20D&#252;&#351;&#252;nelim-1\HABABAM%20SINIFI%20(ENSTRUMANTAL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347864" y="3140968"/>
            <a:ext cx="5105400" cy="2868168"/>
          </a:xfrm>
        </p:spPr>
        <p:txBody>
          <a:bodyPr/>
          <a:lstStyle/>
          <a:p>
            <a: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GÜLELİM</a:t>
            </a:r>
            <a:b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DÜŞÜNELİM</a:t>
            </a:r>
            <a:endParaRPr lang="tr-T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139952" y="5877272"/>
            <a:ext cx="386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SORUMLULUKLARIMIZ 1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23928" y="2204864"/>
            <a:ext cx="398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İlknur Eryiğit 2011 DEM</a:t>
            </a:r>
            <a:endParaRPr lang="tr-TR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HABABAM SINIFI (ENSTRUMA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92088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 Kendimize karşı her zaman dürüst olalım.Bahaneler üretmek  ya da yok saymaya çalışmak sorumluluklarımızı ortadan kaldırmayacaktır.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62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1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4765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2.blogcu.com/images/b/e/s/besincisinifdayim/karikatur01buyukog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97" y="0"/>
            <a:ext cx="9194997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719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95"/>
            <a:ext cx="9144000" cy="68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844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2167880"/>
            <a:ext cx="7772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Bu konuda karşılaştığımız engeller bizi yıldırmamalı.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781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391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15250"/>
            <a:ext cx="7690048" cy="29098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Bize yardımcı olan insanların bizim iyiliğimizi istediğini unutmayalım.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516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2.blogcu.com/images/b/e/s/besincisinifdayim/12348107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499"/>
            <a:ext cx="9144000" cy="6941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47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kfu.com/wp-content/uploads/2011/06/karne-karikaturler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78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Cruz8RloU-c/TWaqKieMESI/AAAAAAAABJg/V-GCPLGZxeQ/s1600/3457CA5SUP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99"/>
            <a:ext cx="9144000" cy="68814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78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86346" y="2097012"/>
            <a:ext cx="7158062" cy="21240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Her canlı gibi insan da belli sorumluluklara sahiptir.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Yaratılan her varlığın belli sorumlulukları vardır. İnsanların bunu iyi yönde ya da kötü yönde kullananları bizi aldatmasın.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62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891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2.blogcu.com/images/b/e/s/besincisinifdayim/karikatur06buyuktt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562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http://img19.imageshack.us/img19/4590/49atasozu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922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59" cy="67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797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3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578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 Her durumda doğru bildiğimizden vazgeçmeyelim.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828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512.imageshack.us/img512/5033/200312253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0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782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041976" cy="3349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6600" dirty="0" smtClean="0">
                <a:latin typeface="Times New Roman" pitchFamily="18" charset="0"/>
                <a:cs typeface="Times New Roman" pitchFamily="18" charset="0"/>
              </a:rPr>
              <a:t>    Beni dinlediğiniz için teşekkür ederim. </a:t>
            </a:r>
            <a:r>
              <a:rPr lang="tr-TR" sz="6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tr-TR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187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37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Bizler en dar çevremizden başlayarak  evren denen en geniş alana kadar bu sorumluluklara sahip olarak doğuyoruz.  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797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772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Sorumluluğu öğrenmek de tıpkı diğer becerileri öğrenmek gibidir ve basit bir eylemdir.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19808"/>
            <a:ext cx="7618040" cy="2845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Buna en başta kendi sorumluluklarımıza sahip çıkmakla başlayabiliriz.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782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uhteva.com/resimler/resimler/Sevgi-Karikaturleri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81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kfu.com/wp-content/uploads/2011/06/karne-karikaturler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839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906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blogcu.com/uploads/eglencelimatematik_evdebabaogl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8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11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nkfu.com/wp-content/uploads/2011/06/karne-karikaturler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42"/>
            <a:ext cx="9144000" cy="69016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266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³lelim D³¦³nelim-1">
  <a:themeElements>
    <a:clrScheme name="Özel 4">
      <a:dk1>
        <a:sysClr val="windowText" lastClr="000000"/>
      </a:dk1>
      <a:lt1>
        <a:srgbClr val="F1D7E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G³lelim D³¦³nelim-1</Template>
  <TotalTime>0</TotalTime>
  <Words>130</Words>
  <Application>Microsoft Office PowerPoint</Application>
  <PresentationFormat>Ekran Gösterisi (4:3)</PresentationFormat>
  <Paragraphs>14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G³lelim D³¦³nelim-1</vt:lpstr>
      <vt:lpstr>GÜLELİM DÜŞÜNELİM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GÜLELİM DÜŞÜNELİM</dc:title>
  <dc:creator>admin</dc:creator>
  <cp:lastModifiedBy>admin</cp:lastModifiedBy>
  <cp:revision>1</cp:revision>
  <dcterms:created xsi:type="dcterms:W3CDTF">2013-11-18T09:18:46Z</dcterms:created>
  <dcterms:modified xsi:type="dcterms:W3CDTF">2013-11-18T09:19:01Z</dcterms:modified>
</cp:coreProperties>
</file>