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7F402-7C2E-461B-B8E1-236DDA861714}" type="datetimeFigureOut">
              <a:rPr lang="tr-TR"/>
              <a:pPr>
                <a:defRPr/>
              </a:pPr>
              <a:t>18.11.2013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46B4D-83F7-46DA-B5ED-ECD21B6D58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B4DB-3B35-4858-BDF7-261A06BB89DB}" type="datetimeFigureOut">
              <a:rPr lang="tr-TR"/>
              <a:pPr>
                <a:defRPr/>
              </a:pPr>
              <a:t>18.11.2013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981F-D3DB-4854-8752-3F3903F0540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1C85D-9D30-4C0A-96E7-36267D9504C9}" type="datetimeFigureOut">
              <a:rPr lang="tr-TR"/>
              <a:pPr>
                <a:defRPr/>
              </a:pPr>
              <a:t>18.11.2013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A2CD-BC6D-4EC4-B820-B62EED7A6A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73A3D-C257-4900-8809-12858B7E7956}" type="datetimeFigureOut">
              <a:rPr lang="tr-TR"/>
              <a:pPr>
                <a:defRPr/>
              </a:pPr>
              <a:t>18.11.2013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818F4-9168-4295-81AA-95A0D155007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4DE88-B7F4-49DE-9412-98512C4D77FF}" type="datetimeFigureOut">
              <a:rPr lang="tr-TR"/>
              <a:pPr>
                <a:defRPr/>
              </a:pPr>
              <a:t>18.11.2013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98FBB-DA43-4DD3-97AA-C74E572E78C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210E6-653F-4105-8BC0-E90A55A1BC61}" type="datetimeFigureOut">
              <a:rPr lang="tr-TR"/>
              <a:pPr>
                <a:defRPr/>
              </a:pPr>
              <a:t>18.11.2013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F2B3E-0A96-4FF6-A9D4-5E0A85CAC2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D12C7-21F6-43DD-B271-80F8369CB073}" type="datetimeFigureOut">
              <a:rPr lang="tr-TR"/>
              <a:pPr>
                <a:defRPr/>
              </a:pPr>
              <a:t>18.11.2013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4D68-841E-485A-A3FB-7733857D20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5DC79-A617-4E5E-95C6-728261AA1A4E}" type="datetimeFigureOut">
              <a:rPr lang="tr-TR"/>
              <a:pPr>
                <a:defRPr/>
              </a:pPr>
              <a:t>18.11.2013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782F-AE36-4DF2-B24C-4410DAF27E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59408-F07A-4310-95A8-5BC013A9AF19}" type="datetimeFigureOut">
              <a:rPr lang="tr-TR"/>
              <a:pPr>
                <a:defRPr/>
              </a:pPr>
              <a:t>18.11.2013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2C5E8-20CE-40CD-ADC0-86667349849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7610-4002-4AE5-A9E7-477587506A72}" type="datetimeFigureOut">
              <a:rPr lang="tr-TR"/>
              <a:pPr>
                <a:defRPr/>
              </a:pPr>
              <a:t>18.11.2013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5F70-2870-4D61-B2CA-930FB13D12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9D10-9FD3-4450-ABED-A531AF3FC369}" type="datetimeFigureOut">
              <a:rPr lang="tr-TR"/>
              <a:pPr>
                <a:defRPr/>
              </a:pPr>
              <a:t>18.11.2013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840F-4B0A-4503-A796-A5454D4714F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CEECF7-4BF0-4CED-8E0C-E331EC0E26E2}" type="datetimeFigureOut">
              <a:rPr lang="tr-TR"/>
              <a:pPr>
                <a:defRPr/>
              </a:pPr>
              <a:t>18.11.2013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0A8A20-6B9F-45D4-8A47-A5324BE763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 </a:t>
            </a:r>
          </a:p>
        </p:txBody>
      </p:sp>
      <p:pic>
        <p:nvPicPr>
          <p:cNvPr id="2051" name="Picture 2" descr="C:\Users\yusuf\Pictures\Desktop\yatay_antetli_deger_simgeleri_kanaatkarl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Dikdörtgen 3"/>
          <p:cNvSpPr/>
          <p:nvPr/>
        </p:nvSpPr>
        <p:spPr>
          <a:xfrm>
            <a:off x="2073721" y="2967335"/>
            <a:ext cx="499656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600" b="1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ALTIN SÖZLER</a:t>
            </a:r>
            <a:endParaRPr lang="tr-TR" sz="66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 </a:t>
            </a:r>
          </a:p>
        </p:txBody>
      </p:sp>
      <p:pic>
        <p:nvPicPr>
          <p:cNvPr id="11267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Yuvarlatılmış Dikdörtgen 4"/>
          <p:cNvSpPr/>
          <p:nvPr/>
        </p:nvSpPr>
        <p:spPr>
          <a:xfrm>
            <a:off x="0" y="4221163"/>
            <a:ext cx="9142413" cy="26368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Çıplak ayaklı olmak, ayaksız olmaktan çok daha iyidir.   </a:t>
            </a:r>
            <a:endParaRPr lang="tr-TR" sz="4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 </a:t>
            </a:r>
            <a:r>
              <a:rPr lang="tr-TR" sz="4800" dirty="0" err="1"/>
              <a:t>Herbert</a:t>
            </a:r>
            <a:endParaRPr lang="tr-TR" sz="4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147050" cy="868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 </a:t>
            </a:r>
            <a:r>
              <a:rPr lang="tr-TR" dirty="0"/>
              <a:t>Azla mutluluk, çokla didişmekten iyidir.    Benjamin Franklin</a:t>
            </a:r>
            <a:br>
              <a:rPr lang="tr-TR" dirty="0"/>
            </a:b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2291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09713"/>
            <a:ext cx="9144000" cy="53482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 </a:t>
            </a:r>
          </a:p>
        </p:txBody>
      </p:sp>
      <p:pic>
        <p:nvPicPr>
          <p:cNvPr id="13315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Dikdörtgen 4"/>
          <p:cNvSpPr>
            <a:spLocks noChangeArrowheads="1"/>
          </p:cNvSpPr>
          <p:nvPr/>
        </p:nvSpPr>
        <p:spPr bwMode="auto">
          <a:xfrm>
            <a:off x="0" y="476250"/>
            <a:ext cx="442753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000"/>
              <a:t>Allah'a en yakın olanlar, en fazla kanaat edenlerdir. </a:t>
            </a:r>
          </a:p>
          <a:p>
            <a:r>
              <a:rPr lang="tr-TR" sz="4000"/>
              <a:t>    </a:t>
            </a:r>
          </a:p>
          <a:p>
            <a:r>
              <a:rPr lang="tr-TR" sz="4000"/>
              <a:t>Sokrates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4339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Dikdörtgen 4"/>
          <p:cNvSpPr/>
          <p:nvPr/>
        </p:nvSpPr>
        <p:spPr>
          <a:xfrm>
            <a:off x="179388" y="260350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Kanaat eden aziz, aç gözlülük yapan zelil olur.   </a:t>
            </a:r>
            <a:endParaRPr lang="tr-TR" sz="360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</a:t>
            </a:r>
            <a:r>
              <a:rPr lang="tr-TR" sz="36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Hz. Ali (</a:t>
            </a:r>
            <a:r>
              <a:rPr lang="tr-TR" sz="3600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r.a</a:t>
            </a:r>
            <a:r>
              <a:rPr lang="tr-TR" sz="36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.)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5363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291138"/>
          </a:xfrm>
        </p:spPr>
      </p:pic>
      <p:sp>
        <p:nvSpPr>
          <p:cNvPr id="15364" name="Dikdörtgen 4"/>
          <p:cNvSpPr>
            <a:spLocks noChangeArrowheads="1"/>
          </p:cNvSpPr>
          <p:nvPr/>
        </p:nvSpPr>
        <p:spPr bwMode="auto">
          <a:xfrm>
            <a:off x="-107950" y="5300663"/>
            <a:ext cx="9251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600"/>
              <a:t>İzzet ve zenginlik dünyayı dolaşır nerede kanaat varsa oraya yerleşir.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6387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Dikdörtgen 4"/>
          <p:cNvSpPr/>
          <p:nvPr/>
        </p:nvSpPr>
        <p:spPr>
          <a:xfrm>
            <a:off x="1983795" y="2967335"/>
            <a:ext cx="517641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YUSUF MEDİNELİ</a:t>
            </a:r>
            <a:endParaRPr lang="tr-T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389" name="Metin kutusu 5"/>
          <p:cNvSpPr txBox="1">
            <a:spLocks noChangeArrowheads="1"/>
          </p:cNvSpPr>
          <p:nvPr/>
        </p:nvSpPr>
        <p:spPr bwMode="auto">
          <a:xfrm>
            <a:off x="3503613" y="2420938"/>
            <a:ext cx="2136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>
                <a:latin typeface="Aharoni" pitchFamily="2" charset="-79"/>
                <a:cs typeface="Aharoni" pitchFamily="2" charset="-79"/>
              </a:rPr>
              <a:t>HAZIRLAYAN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3076" name="Resi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Çapraz Köşesi Kesik Dikdörtgen 4"/>
          <p:cNvSpPr/>
          <p:nvPr/>
        </p:nvSpPr>
        <p:spPr>
          <a:xfrm>
            <a:off x="1288767" y="2528900"/>
            <a:ext cx="6624736" cy="1800200"/>
          </a:xfrm>
          <a:prstGeom prst="snip2Diag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Lucida Handwriting" pitchFamily="66" charset="0"/>
              </a:rPr>
              <a:t>ALTIN</a:t>
            </a:r>
            <a:r>
              <a:rPr lang="tr-TR" sz="6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Lucida Handwriting" pitchFamily="66" charset="0"/>
              </a:rPr>
              <a:t> </a:t>
            </a:r>
            <a:r>
              <a:rPr lang="tr-TR" sz="60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Lucida Handwriting" pitchFamily="66" charset="0"/>
              </a:rPr>
              <a:t>SÖZLER</a:t>
            </a:r>
            <a:endParaRPr lang="tr-TR" sz="6000" b="1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Lucida Handwriting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 </a:t>
            </a:r>
          </a:p>
        </p:txBody>
      </p:sp>
      <p:pic>
        <p:nvPicPr>
          <p:cNvPr id="4099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Çapraz Köşesi Kesik Dikdörtgen 4"/>
          <p:cNvSpPr/>
          <p:nvPr/>
        </p:nvSpPr>
        <p:spPr>
          <a:xfrm>
            <a:off x="827088" y="1341438"/>
            <a:ext cx="7416800" cy="2663825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/>
              <a:t>İster padişah, ister derviş, ister komutan olsun, elindekiyle yetindikten sonra hepsi birdir.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4101" name="Dikdörtgen 5"/>
          <p:cNvSpPr>
            <a:spLocks noChangeArrowheads="1"/>
          </p:cNvSpPr>
          <p:nvPr/>
        </p:nvSpPr>
        <p:spPr bwMode="auto">
          <a:xfrm>
            <a:off x="5508625" y="5229225"/>
            <a:ext cx="2630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>
                <a:solidFill>
                  <a:schemeClr val="bg1"/>
                </a:solidFill>
              </a:rPr>
              <a:t>Nasır-ı Hüsrev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5123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Yuvarlatılmış Dikdörtgen 4"/>
          <p:cNvSpPr/>
          <p:nvPr/>
        </p:nvSpPr>
        <p:spPr>
          <a:xfrm>
            <a:off x="179388" y="1052513"/>
            <a:ext cx="8640762" cy="2736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dirty="0"/>
              <a:t>Yeryüzünde </a:t>
            </a:r>
            <a:r>
              <a:rPr lang="tr-TR" sz="3600" dirty="0"/>
              <a:t>bütün </a:t>
            </a:r>
            <a:r>
              <a:rPr lang="tr-TR" sz="3600" dirty="0" err="1"/>
              <a:t>ızdıraplar</a:t>
            </a:r>
            <a:r>
              <a:rPr lang="tr-TR" sz="3600" dirty="0"/>
              <a:t>, aza kanaat etmemekten doğar.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6561138" y="5445125"/>
            <a:ext cx="1735137" cy="64611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dirty="0"/>
              <a:t>Firdevs’i</a:t>
            </a:r>
            <a:endParaRPr lang="tr-TR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 </a:t>
            </a:r>
          </a:p>
        </p:txBody>
      </p:sp>
      <p:pic>
        <p:nvPicPr>
          <p:cNvPr id="6147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Yuvarlatılmış Dikdörtgen 4"/>
          <p:cNvSpPr/>
          <p:nvPr/>
        </p:nvSpPr>
        <p:spPr>
          <a:xfrm>
            <a:off x="539750" y="476250"/>
            <a:ext cx="8064500" cy="216058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İnsanların en mutlusu kalbi ilimle dolu ve bedeni sabırla süslü olup elindeki ile yetinen kişidir.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6588125" y="5732463"/>
            <a:ext cx="2151063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dirty="0" err="1"/>
              <a:t>Süfyan</a:t>
            </a:r>
            <a:r>
              <a:rPr lang="tr-TR" sz="2800" dirty="0"/>
              <a:t>-ı </a:t>
            </a:r>
            <a:r>
              <a:rPr lang="tr-TR" sz="2800" dirty="0" err="1"/>
              <a:t>Sevri</a:t>
            </a:r>
            <a:endParaRPr lang="tr-TR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 </a:t>
            </a:r>
          </a:p>
        </p:txBody>
      </p:sp>
      <p:pic>
        <p:nvPicPr>
          <p:cNvPr id="7171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4581525"/>
          </a:xfrm>
        </p:spPr>
      </p:pic>
      <p:sp>
        <p:nvSpPr>
          <p:cNvPr id="7172" name="Dikdörtgen 4"/>
          <p:cNvSpPr>
            <a:spLocks noChangeArrowheads="1"/>
          </p:cNvSpPr>
          <p:nvPr/>
        </p:nvSpPr>
        <p:spPr bwMode="auto">
          <a:xfrm>
            <a:off x="0" y="4581525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600"/>
              <a:t>Hırslı insan, kendini güneş sanan ateşböceğidir. Kanaat ise ateşböceği olan insanı güneşe dönüştürür.   </a:t>
            </a:r>
          </a:p>
          <a:p>
            <a:pPr algn="ctr"/>
            <a:r>
              <a:rPr lang="tr-TR" sz="3600"/>
              <a:t> Muhammed BOZDAĞ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 </a:t>
            </a:r>
          </a:p>
        </p:txBody>
      </p:sp>
      <p:pic>
        <p:nvPicPr>
          <p:cNvPr id="8195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Yuvarlatılmış Dikdörtgen 4"/>
          <p:cNvSpPr/>
          <p:nvPr/>
        </p:nvSpPr>
        <p:spPr>
          <a:xfrm>
            <a:off x="1619250" y="2060575"/>
            <a:ext cx="5976938" cy="18732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/>
              <a:t>Zengin kişi elindekini yeterli görendir.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949759" y="5517232"/>
            <a:ext cx="164602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Emerson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9219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7463"/>
            <a:ext cx="9144000" cy="6875463"/>
          </a:xfrm>
        </p:spPr>
      </p:pic>
      <p:sp>
        <p:nvSpPr>
          <p:cNvPr id="5" name="Aynı Yanın Köşesi Yuvarlatılmış Dikdörtgen 4"/>
          <p:cNvSpPr/>
          <p:nvPr/>
        </p:nvSpPr>
        <p:spPr>
          <a:xfrm>
            <a:off x="1475656" y="1340768"/>
            <a:ext cx="5760640" cy="2304256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Neşe, kanaat ve sükûnet, doktora evin kapılarını kapar</a:t>
            </a:r>
            <a:r>
              <a:rPr lang="tr-T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  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7243763" y="5732463"/>
            <a:ext cx="1136650" cy="58578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 err="1"/>
              <a:t>Logav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 </a:t>
            </a:r>
          </a:p>
        </p:txBody>
      </p:sp>
      <p:pic>
        <p:nvPicPr>
          <p:cNvPr id="10243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525"/>
            <a:ext cx="9144000" cy="4525963"/>
          </a:xfrm>
        </p:spPr>
      </p:pic>
      <p:sp>
        <p:nvSpPr>
          <p:cNvPr id="10244" name="Dikdörtgen 5"/>
          <p:cNvSpPr>
            <a:spLocks noChangeArrowheads="1"/>
          </p:cNvSpPr>
          <p:nvPr/>
        </p:nvSpPr>
        <p:spPr bwMode="auto">
          <a:xfrm>
            <a:off x="0" y="4581525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600"/>
              <a:t>Dünya, hırs gösterenlerin sırtında, kanaat gösterenlerinin ayaklarının altındadır.    Muhammed BOZDAĞ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t²n s÷zler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alt²n s÷zler</Template>
  <TotalTime>0</TotalTime>
  <Words>176</Words>
  <Application>Microsoft Office PowerPoint</Application>
  <PresentationFormat>Ekran Gösterisi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Calibri</vt:lpstr>
      <vt:lpstr>Arial</vt:lpstr>
      <vt:lpstr>Aharoni</vt:lpstr>
      <vt:lpstr>alt²n s÷zler</vt:lpstr>
      <vt:lpstr> </vt:lpstr>
      <vt:lpstr> </vt:lpstr>
      <vt:lpstr> </vt:lpstr>
      <vt:lpstr>Slayt 4</vt:lpstr>
      <vt:lpstr> </vt:lpstr>
      <vt:lpstr> </vt:lpstr>
      <vt:lpstr> </vt:lpstr>
      <vt:lpstr>Slayt 8</vt:lpstr>
      <vt:lpstr> </vt:lpstr>
      <vt:lpstr> </vt:lpstr>
      <vt:lpstr> Azla mutluluk, çokla didişmekten iyidir.    Benjamin Franklin  </vt:lpstr>
      <vt:lpstr> 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admin</cp:lastModifiedBy>
  <cp:revision>1</cp:revision>
  <dcterms:created xsi:type="dcterms:W3CDTF">2013-11-18T09:36:40Z</dcterms:created>
  <dcterms:modified xsi:type="dcterms:W3CDTF">2013-11-18T09:36:50Z</dcterms:modified>
</cp:coreProperties>
</file>