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61F4-57E6-4F1D-BDC6-0F3565E7910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6264-E1EF-4EB5-A17F-B16621EE80E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46434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SADAKA TAŞI</a:t>
            </a:r>
            <a:endParaRPr lang="tr-TR" sz="5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572132" y="6215082"/>
            <a:ext cx="335758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c3eec1969csalvar-par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8120"/>
            <a:ext cx="3015580" cy="641988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67544" y="692696"/>
            <a:ext cx="4680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latin typeface="Comic Sans MS" pitchFamily="66" charset="0"/>
              </a:rPr>
              <a:t>Eskiden insanların birbirine  ne kadar çok  güvendiklerini </a:t>
            </a:r>
            <a:r>
              <a:rPr lang="tr-TR" sz="4400" dirty="0" smtClean="0">
                <a:solidFill>
                  <a:srgbClr val="FF0000"/>
                </a:solidFill>
                <a:latin typeface="Comic Sans MS" pitchFamily="66" charset="0"/>
              </a:rPr>
              <a:t>Sadaka Taş</a:t>
            </a:r>
            <a:r>
              <a:rPr lang="tr-TR" sz="4400" dirty="0" smtClean="0">
                <a:latin typeface="Comic Sans MS" pitchFamily="66" charset="0"/>
              </a:rPr>
              <a:t>’larından anlayabiliriz.</a:t>
            </a:r>
            <a:endParaRPr lang="tr-TR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Desktop\c3eec1969csalvar-par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616" y="1889449"/>
            <a:ext cx="4980384" cy="4968551"/>
          </a:xfrm>
          <a:prstGeom prst="rect">
            <a:avLst/>
          </a:prstGeom>
          <a:noFill/>
        </p:spPr>
      </p:pic>
      <p:pic>
        <p:nvPicPr>
          <p:cNvPr id="2052" name="Picture 4" descr="C:\Documents and Setting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3"/>
            <a:ext cx="3250199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ol Ok Belirtme Çizgisi"/>
          <p:cNvSpPr/>
          <p:nvPr/>
        </p:nvSpPr>
        <p:spPr>
          <a:xfrm>
            <a:off x="4067944" y="404664"/>
            <a:ext cx="4752528" cy="936104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omic Sans MS" pitchFamily="66" charset="0"/>
              </a:rPr>
              <a:t>İşte bu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SADAKA TAŞI</a:t>
            </a:r>
            <a:endParaRPr lang="tr-T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870" y="0"/>
            <a:ext cx="602313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458112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0" y="47971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Comic Sans MS" pitchFamily="66" charset="0"/>
              </a:rPr>
              <a:t>Özellikle yatsı namazına gidenler, gece karanlığında o gün vermek istedikleri sadakayı o taşın oyuğuna bırakırlardı. Etraf karanlık olduğu için para bırakan kimse bilinmezdi. Aynı şekilde o gün paraya ihtiyacı olan ve fakat kimseden alma imkanı olmayan ihtiyaç içindeki bir başkası da o taşın yanından geçerken elini taşın oyuğuna sokar ve sadece ihtiyacı olduğu kadarını alırdı.</a:t>
            </a:r>
            <a:endParaRPr lang="tr-T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1.gstatic.com/images?q=tbn:ANd9GcTinWQacAmWuSo4k4I58OggxPx4vOQVewkmnf8LBsjJwX_tnm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0"/>
            <a:ext cx="38884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Dikdörtgen"/>
          <p:cNvSpPr/>
          <p:nvPr/>
        </p:nvSpPr>
        <p:spPr>
          <a:xfrm>
            <a:off x="539552" y="47667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Zira dönemin anlayışına göre kişi, ancak kendi ihtiyacı kadarını alma terbiyesi ile yetişmişti.</a:t>
            </a:r>
            <a:endParaRPr lang="tr-T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67544" y="249289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Sadaka taşı, ecdadın sadaka verirken bile nasıl bir gizliliğe 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sahip olduğunun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göstergesidir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tr-TR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Documents and Settings\USER\Desktop\c3eec1969csalvar-par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0"/>
            <a:ext cx="2016224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dakatas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Sadakatasi</Template>
  <TotalTime>0</TotalTime>
  <Words>105</Words>
  <Application>Microsoft Office PowerPoint</Application>
  <PresentationFormat>Ekran Gösterisi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Sadakatasi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</dc:creator>
  <cp:lastModifiedBy>admin</cp:lastModifiedBy>
  <cp:revision>1</cp:revision>
  <dcterms:created xsi:type="dcterms:W3CDTF">2013-11-18T09:18:02Z</dcterms:created>
  <dcterms:modified xsi:type="dcterms:W3CDTF">2013-11-18T09:18:16Z</dcterms:modified>
</cp:coreProperties>
</file>