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18.11.2013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18.11.2013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18.11.2013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18.11.2013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18.11.2013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18.11.2013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18.11.2013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18.11.2013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18.11.2013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18.11.2013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18.11.2013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>
                <a:lumMod val="45000"/>
              </a:srgbClr>
            </a:gs>
            <a:gs pos="13000">
              <a:srgbClr val="FFA800">
                <a:lumMod val="67000"/>
                <a:lumOff val="33000"/>
              </a:srgbClr>
            </a:gs>
            <a:gs pos="28000">
              <a:srgbClr val="825600">
                <a:lumMod val="85000"/>
                <a:lumOff val="15000"/>
              </a:srgbClr>
            </a:gs>
            <a:gs pos="42999">
              <a:srgbClr val="FFA800">
                <a:lumMod val="81000"/>
                <a:lumOff val="19000"/>
              </a:srgbClr>
            </a:gs>
            <a:gs pos="58000">
              <a:srgbClr val="825600">
                <a:lumMod val="80000"/>
                <a:lumOff val="20000"/>
              </a:srgbClr>
            </a:gs>
            <a:gs pos="72000">
              <a:srgbClr val="FFA800">
                <a:lumMod val="80000"/>
                <a:lumOff val="20000"/>
              </a:srgbClr>
            </a:gs>
            <a:gs pos="87000">
              <a:srgbClr val="825600">
                <a:lumMod val="90000"/>
                <a:lumOff val="10000"/>
              </a:srgbClr>
            </a:gs>
            <a:gs pos="100000">
              <a:srgbClr val="FFA800">
                <a:lumMod val="25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18.11.2013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5498"/>
            <a:ext cx="9144000" cy="6873497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4320480"/>
          </a:xfrm>
          <a:effectLst>
            <a:reflection blurRad="6350" stA="50000" endA="295" endPos="92000" dist="101600" dir="5400000" sy="-100000" algn="bl" rotWithShape="0"/>
          </a:effectLst>
        </p:spPr>
        <p:txBody>
          <a:bodyPr>
            <a:noAutofit/>
          </a:bodyPr>
          <a:lstStyle/>
          <a:p>
            <a:r>
              <a:rPr lang="tr-TR" sz="7200" dirty="0" smtClean="0"/>
              <a:t>KARİKATÜRLER </a:t>
            </a:r>
            <a:br>
              <a:rPr lang="tr-TR" sz="7200" dirty="0" smtClean="0"/>
            </a:br>
            <a:r>
              <a:rPr lang="tr-TR" sz="7200" dirty="0" smtClean="0"/>
              <a:t>İLE</a:t>
            </a:r>
            <a:br>
              <a:rPr lang="tr-TR" sz="7200" dirty="0" smtClean="0"/>
            </a:br>
            <a:r>
              <a:rPr lang="tr-TR" sz="7200" dirty="0" smtClean="0"/>
              <a:t>EMPATİ</a:t>
            </a:r>
            <a:endParaRPr lang="tr-TR" sz="72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4534392" y="5085184"/>
            <a:ext cx="18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xmlns="" val="269221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3350" y="764047"/>
            <a:ext cx="5320034" cy="529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184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0" y="980728"/>
            <a:ext cx="9144000" cy="452431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tr-TR" sz="7200" dirty="0" smtClean="0"/>
              <a:t>EMPATİYİ </a:t>
            </a:r>
          </a:p>
          <a:p>
            <a:r>
              <a:rPr lang="tr-TR" sz="7200" dirty="0" smtClean="0"/>
              <a:t>ÖĞRETMEK İSTİYORSANIZ, </a:t>
            </a:r>
          </a:p>
          <a:p>
            <a:r>
              <a:rPr lang="tr-TR" sz="7200" smtClean="0"/>
              <a:t>                  KURUNUZ. </a:t>
            </a:r>
            <a:r>
              <a:rPr lang="tr-TR" sz="7200" dirty="0" smtClean="0">
                <a:sym typeface="Wingdings" pitchFamily="2" charset="2"/>
              </a:rPr>
              <a:t></a:t>
            </a:r>
            <a:endParaRPr lang="tr-TR" sz="72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101528" y="4110537"/>
            <a:ext cx="35991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800" dirty="0">
                <a:solidFill>
                  <a:schemeClr val="tx2">
                    <a:lumMod val="75000"/>
                  </a:schemeClr>
                </a:solidFill>
              </a:rPr>
              <a:t>EMPATİ</a:t>
            </a:r>
            <a:endParaRPr lang="tr-TR" sz="8800" dirty="0"/>
          </a:p>
        </p:txBody>
      </p:sp>
    </p:spTree>
    <p:extLst>
      <p:ext uri="{BB962C8B-B14F-4D97-AF65-F5344CB8AC3E}">
        <p14:creationId xmlns:p14="http://schemas.microsoft.com/office/powerpoint/2010/main" xmlns="" val="59184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465" y="0"/>
            <a:ext cx="7957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539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0"/>
            <a:ext cx="64087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184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0"/>
            <a:ext cx="5976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184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184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0"/>
            <a:ext cx="6048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184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184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184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184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rikatürler İle Empati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Karikatürler İle Empati</Template>
  <TotalTime>0</TotalTime>
  <Words>10</Words>
  <Application>Microsoft Office PowerPoint</Application>
  <PresentationFormat>Ekran Gösterisi (4:3)</PresentationFormat>
  <Paragraphs>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Karikatürler İle Empati</vt:lpstr>
      <vt:lpstr>KARİKATÜRLER  İLE EMPATİ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KARİKATÜRLER  İLE EMPATİ</dc:title>
  <dc:creator>admin</dc:creator>
  <cp:lastModifiedBy>admin</cp:lastModifiedBy>
  <cp:revision>1</cp:revision>
  <dcterms:created xsi:type="dcterms:W3CDTF">2013-11-18T09:30:36Z</dcterms:created>
  <dcterms:modified xsi:type="dcterms:W3CDTF">2013-11-18T09:30:47Z</dcterms:modified>
</cp:coreProperties>
</file>